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8"/>
  </p:notesMasterIdLst>
  <p:sldIdLst>
    <p:sldId id="256" r:id="rId2"/>
    <p:sldId id="40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405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406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410" r:id="rId109"/>
    <p:sldId id="411" r:id="rId110"/>
    <p:sldId id="360" r:id="rId111"/>
    <p:sldId id="361" r:id="rId112"/>
    <p:sldId id="362" r:id="rId113"/>
    <p:sldId id="363" r:id="rId114"/>
    <p:sldId id="364" r:id="rId115"/>
    <p:sldId id="365" r:id="rId116"/>
    <p:sldId id="407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408" r:id="rId130"/>
    <p:sldId id="378" r:id="rId131"/>
    <p:sldId id="379" r:id="rId132"/>
    <p:sldId id="380" r:id="rId133"/>
    <p:sldId id="381" r:id="rId134"/>
    <p:sldId id="386" r:id="rId135"/>
    <p:sldId id="387" r:id="rId136"/>
    <p:sldId id="412" r:id="rId137"/>
    <p:sldId id="413" r:id="rId138"/>
    <p:sldId id="414" r:id="rId139"/>
    <p:sldId id="415" r:id="rId140"/>
    <p:sldId id="388" r:id="rId141"/>
    <p:sldId id="389" r:id="rId142"/>
    <p:sldId id="409" r:id="rId143"/>
    <p:sldId id="390" r:id="rId144"/>
    <p:sldId id="391" r:id="rId145"/>
    <p:sldId id="392" r:id="rId146"/>
    <p:sldId id="393" r:id="rId147"/>
    <p:sldId id="394" r:id="rId148"/>
    <p:sldId id="395" r:id="rId149"/>
    <p:sldId id="396" r:id="rId150"/>
    <p:sldId id="397" r:id="rId151"/>
    <p:sldId id="398" r:id="rId152"/>
    <p:sldId id="399" r:id="rId153"/>
    <p:sldId id="400" r:id="rId154"/>
    <p:sldId id="401" r:id="rId155"/>
    <p:sldId id="402" r:id="rId156"/>
    <p:sldId id="403" r:id="rId157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99" autoAdjust="0"/>
    <p:restoredTop sz="94698" autoAdjust="0"/>
  </p:normalViewPr>
  <p:slideViewPr>
    <p:cSldViewPr snapToGrid="0">
      <p:cViewPr varScale="1">
        <p:scale>
          <a:sx n="88" d="100"/>
          <a:sy n="88" d="100"/>
        </p:scale>
        <p:origin x="91" y="216"/>
      </p:cViewPr>
      <p:guideLst/>
    </p:cSldViewPr>
  </p:slideViewPr>
  <p:outlineViewPr>
    <p:cViewPr>
      <p:scale>
        <a:sx n="33" d="100"/>
        <a:sy n="33" d="100"/>
      </p:scale>
      <p:origin x="0" y="-2209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0486"/>
    </p:cViewPr>
  </p:sorterViewPr>
  <p:notesViewPr>
    <p:cSldViewPr snapToGrid="0">
      <p:cViewPr varScale="1">
        <p:scale>
          <a:sx n="66" d="100"/>
          <a:sy n="66" d="100"/>
        </p:scale>
        <p:origin x="3163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964BBB-2457-405D-A677-56423EC7E336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371EB-FCF2-4573-805A-B1927FE72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574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A371EB-FCF2-4573-805A-B1927FE729D1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161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41779-FC6A-42EA-AB1E-2ADDD9D8CC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4B7E1A-C181-49F7-879A-D2E0707485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DAB0-D1DA-4744-B456-932A8A4C6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BDB38-6498-49FA-A7AD-94D208B357F7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2F493-32D8-4125-A113-87A921FE0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BB66A-C091-489B-9513-8532C453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110D-3994-4CD4-972F-E9884F2CF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52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36DE2-A896-4A13-A234-EC14022A2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3791BA-89DD-492E-945B-73076C837C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BCEBA-10A9-4CA2-91D2-947971C2D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BDB38-6498-49FA-A7AD-94D208B357F7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81D86-C00B-4728-B38C-03082BA8C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2F519F-35D3-4013-B1F0-7CF363546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110D-3994-4CD4-972F-E9884F2CF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91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9F6834-9DDF-42D5-B0FA-FA195CDBC2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241752-3C55-4558-A66B-2C27D227A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B27F2-4D51-4E08-8E9D-21C1534D3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BDB38-6498-49FA-A7AD-94D208B357F7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1A5DF-EBC7-4876-A7A1-A63E7ADCB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D7CF8-624B-43C8-BAE8-FA7502AB4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110D-3994-4CD4-972F-E9884F2CF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006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A7DAC-15D6-435E-B046-50284A206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5F73-3ABA-4324-9C10-79E76D5B1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00889-5240-40D9-B0CB-D048EE3A0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BDB38-6498-49FA-A7AD-94D208B357F7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5EEE4-00B2-4694-9CA5-85AC74D21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37AE1-038B-4144-AC92-07288DB19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110D-3994-4CD4-972F-E9884F2CF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877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09690-0D8B-4F4B-822F-64C4246FA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B15730-4AD9-4540-AE81-8A71FE68B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15BE3-AC09-4AF5-BE7F-C8FF04730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BDB38-6498-49FA-A7AD-94D208B357F7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4879D-D01E-4BB4-A8A2-6DF961612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04638-276D-4EFA-B6E4-A1EE7AAE3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110D-3994-4CD4-972F-E9884F2CF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90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9C954-3770-46C3-9761-0D6514BC6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FC84E-75F2-4B06-B348-9FA7E77E9D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50CB7-93AA-4F72-82E1-E143E0BB28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9B371C-D405-40AA-A83A-4180B9D30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BDB38-6498-49FA-A7AD-94D208B357F7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30B4B5-191D-4E95-85D0-F2B7F0438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DF1436-0F09-47BC-8C2B-532DE8A5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110D-3994-4CD4-972F-E9884F2CF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675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7B435-BCD1-4711-A651-35FAA1F27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08BF29-2064-4F29-BC56-08DD61A0F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EF9276-4234-402E-B2BD-922715B45A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76D8AF-D1BD-441E-9913-F057230AA7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8BC592-C163-49A2-99F3-2A11194915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6FA8DA-75E7-4BBB-905E-3FC3EFCB1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BDB38-6498-49FA-A7AD-94D208B357F7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22701B-4C6A-4588-8700-115869410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ADDEBA-9B97-4C30-B912-72A53DCED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110D-3994-4CD4-972F-E9884F2CF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644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2AC12-FE64-4040-81DA-BD24F643D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80EFC6-859C-48EA-8F44-B0D7AAD9E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BDB38-6498-49FA-A7AD-94D208B357F7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E0513A-C62C-431E-A2D3-39CBE855B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1E4C98-8B84-44D5-BEF8-6A1D16927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110D-3994-4CD4-972F-E9884F2CF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59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91296A-45A7-4B71-AC30-F233B2454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BDB38-6498-49FA-A7AD-94D208B357F7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75C6C9-1E6D-4866-8A64-31C8897F8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9290C-E2BA-4540-B8FB-E83DD7173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110D-3994-4CD4-972F-E9884F2CF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83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AA01A-5B24-4C82-9375-69349C120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0E253-D841-4320-9E76-E6A61D9B4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0589DC-9B2A-494E-B6B5-F46C63E7D4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8AC9AA-483C-473E-AC3C-D50AE9C0F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BDB38-6498-49FA-A7AD-94D208B357F7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6CDCC-7CD9-49CE-B73B-A68E62C06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B5EC40-36E6-45E6-9F3D-ADAE8CAD6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110D-3994-4CD4-972F-E9884F2CF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48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4F69A-9B9F-41A5-800A-BDE5327D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30960C-B1BF-486A-B30D-3A9C2A3F9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5CFD40-5B81-4E97-B2BB-91E804CED7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DE1110-A210-4D6F-A15C-DF4122FF8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BDB38-6498-49FA-A7AD-94D208B357F7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571681-77A3-4227-AC85-ACA698005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68D14F-E5B8-4705-A576-584483AA6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110D-3994-4CD4-972F-E9884F2CF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37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01554C-D02F-4ABB-AC72-C57088745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A2D3D4-918A-486C-9926-0C76477C1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F13CD-74EB-4475-A7CE-BAB6224860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BDB38-6498-49FA-A7AD-94D208B357F7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E96FA-865C-4B88-B958-BD3052C81B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43B9E-BA60-40F2-A1F9-53EF6A4C9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4110D-3994-4CD4-972F-E9884F2CF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7021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2DAFE-6A06-4584-8E86-2F0CCCC8D7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Photo Album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62419C-DF76-446B-BF61-6E0012D905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 Dpu Barman</a:t>
            </a:r>
          </a:p>
        </p:txBody>
      </p:sp>
    </p:spTree>
    <p:extLst>
      <p:ext uri="{BB962C8B-B14F-4D97-AF65-F5344CB8AC3E}">
        <p14:creationId xmlns:p14="http://schemas.microsoft.com/office/powerpoint/2010/main" val="258941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7)">
            <a:extLst>
              <a:ext uri="{FF2B5EF4-FFF2-40B4-BE49-F238E27FC236}">
                <a16:creationId xmlns:a16="http://schemas.microsoft.com/office/drawing/2014/main" id="{702C2B25-B4EB-4BF7-A7F6-78DCBBD837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7773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 (19)">
            <a:extLst>
              <a:ext uri="{FF2B5EF4-FFF2-40B4-BE49-F238E27FC236}">
                <a16:creationId xmlns:a16="http://schemas.microsoft.com/office/drawing/2014/main" id="{AF9AE7BF-5AC2-44F2-B669-8D559F2213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11006-7897-49D2-9622-E43620886144}"/>
              </a:ext>
            </a:extLst>
          </p:cNvPr>
          <p:cNvSpPr txBox="1"/>
          <p:nvPr/>
        </p:nvSpPr>
        <p:spPr>
          <a:xfrm>
            <a:off x="9858103" y="3317966"/>
            <a:ext cx="18671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Jara</a:t>
            </a:r>
            <a:r>
              <a:rPr lang="en-US" dirty="0"/>
              <a:t> </a:t>
            </a:r>
            <a:r>
              <a:rPr lang="en-US" dirty="0" err="1"/>
              <a:t>is_stuff</a:t>
            </a:r>
            <a:r>
              <a:rPr lang="en-US" dirty="0"/>
              <a:t> </a:t>
            </a:r>
          </a:p>
          <a:p>
            <a:r>
              <a:rPr lang="en-US" dirty="0" err="1"/>
              <a:t>Tarai</a:t>
            </a:r>
            <a:r>
              <a:rPr lang="en-US" dirty="0"/>
              <a:t> </a:t>
            </a:r>
            <a:r>
              <a:rPr lang="en-US" dirty="0" err="1"/>
              <a:t>shudhu</a:t>
            </a:r>
            <a:endParaRPr lang="en-US" dirty="0"/>
          </a:p>
          <a:p>
            <a:r>
              <a:rPr lang="en-US" dirty="0"/>
              <a:t>Page create </a:t>
            </a:r>
            <a:r>
              <a:rPr lang="en-US" dirty="0" err="1"/>
              <a:t>korte</a:t>
            </a:r>
            <a:r>
              <a:rPr lang="en-US" dirty="0"/>
              <a:t> </a:t>
            </a:r>
          </a:p>
          <a:p>
            <a:r>
              <a:rPr lang="en-US" dirty="0" err="1"/>
              <a:t>parbe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83367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 (20)">
            <a:extLst>
              <a:ext uri="{FF2B5EF4-FFF2-40B4-BE49-F238E27FC236}">
                <a16:creationId xmlns:a16="http://schemas.microsoft.com/office/drawing/2014/main" id="{1A7C361E-E2B0-45BA-A709-7027BA6B8E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1790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 (21)">
            <a:extLst>
              <a:ext uri="{FF2B5EF4-FFF2-40B4-BE49-F238E27FC236}">
                <a16:creationId xmlns:a16="http://schemas.microsoft.com/office/drawing/2014/main" id="{45E8EF36-2CA9-46D7-9044-14C0D764D8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7839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 (22)">
            <a:extLst>
              <a:ext uri="{FF2B5EF4-FFF2-40B4-BE49-F238E27FC236}">
                <a16:creationId xmlns:a16="http://schemas.microsoft.com/office/drawing/2014/main" id="{4CE87A8E-63AF-4B1B-8B52-BC9831E83A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9050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 (23)">
            <a:extLst>
              <a:ext uri="{FF2B5EF4-FFF2-40B4-BE49-F238E27FC236}">
                <a16:creationId xmlns:a16="http://schemas.microsoft.com/office/drawing/2014/main" id="{D268742F-E2E7-4930-A089-089AFFCEDB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7641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 (24)">
            <a:extLst>
              <a:ext uri="{FF2B5EF4-FFF2-40B4-BE49-F238E27FC236}">
                <a16:creationId xmlns:a16="http://schemas.microsoft.com/office/drawing/2014/main" id="{DB794931-238A-49A5-821A-08C9F46449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D4CB8F-6363-42D5-8FA5-1CF2BFAEE431}"/>
              </a:ext>
            </a:extLst>
          </p:cNvPr>
          <p:cNvSpPr txBox="1"/>
          <p:nvPr/>
        </p:nvSpPr>
        <p:spPr>
          <a:xfrm>
            <a:off x="8342811" y="3065417"/>
            <a:ext cx="2114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Page delete </a:t>
            </a:r>
            <a:r>
              <a:rPr lang="en-US" dirty="0" err="1"/>
              <a:t>hoile</a:t>
            </a:r>
            <a:r>
              <a:rPr lang="en-US" dirty="0"/>
              <a:t> </a:t>
            </a:r>
          </a:p>
          <a:p>
            <a:r>
              <a:rPr lang="en-US" dirty="0"/>
              <a:t>Tar user delete </a:t>
            </a:r>
            <a:r>
              <a:rPr lang="en-US" dirty="0" err="1"/>
              <a:t>korar</a:t>
            </a:r>
            <a:endParaRPr lang="en-US" dirty="0"/>
          </a:p>
          <a:p>
            <a:r>
              <a:rPr lang="en-US" dirty="0"/>
              <a:t>signal</a:t>
            </a:r>
          </a:p>
        </p:txBody>
      </p:sp>
    </p:spTree>
    <p:extLst>
      <p:ext uri="{BB962C8B-B14F-4D97-AF65-F5344CB8AC3E}">
        <p14:creationId xmlns:p14="http://schemas.microsoft.com/office/powerpoint/2010/main" val="229545668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 (25)">
            <a:extLst>
              <a:ext uri="{FF2B5EF4-FFF2-40B4-BE49-F238E27FC236}">
                <a16:creationId xmlns:a16="http://schemas.microsoft.com/office/drawing/2014/main" id="{4B878989-6360-4945-8BBF-A64E616F08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9213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 (26)">
            <a:extLst>
              <a:ext uri="{FF2B5EF4-FFF2-40B4-BE49-F238E27FC236}">
                <a16:creationId xmlns:a16="http://schemas.microsoft.com/office/drawing/2014/main" id="{01E2308A-8BCA-4966-8715-92BF2E1480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9049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3FB97C-3B5C-4065-A6C2-62D7E8790A9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FB64A6-10FB-4265-98B8-108EBEADB719}"/>
              </a:ext>
            </a:extLst>
          </p:cNvPr>
          <p:cNvSpPr txBox="1"/>
          <p:nvPr/>
        </p:nvSpPr>
        <p:spPr>
          <a:xfrm>
            <a:off x="9204960" y="3344091"/>
            <a:ext cx="143981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DEFAULT</a:t>
            </a:r>
          </a:p>
          <a:p>
            <a:r>
              <a:rPr lang="en-US" dirty="0"/>
              <a:t>IN MODEL</a:t>
            </a:r>
          </a:p>
          <a:p>
            <a:r>
              <a:rPr lang="en-US" dirty="0"/>
              <a:t>INHERITENCE</a:t>
            </a:r>
          </a:p>
          <a:p>
            <a:r>
              <a:rPr lang="en-US" dirty="0" err="1"/>
              <a:t>onetoOne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03757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3694BD-DFB1-43EB-A26D-89D16B19522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22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8)">
            <a:extLst>
              <a:ext uri="{FF2B5EF4-FFF2-40B4-BE49-F238E27FC236}">
                <a16:creationId xmlns:a16="http://schemas.microsoft.com/office/drawing/2014/main" id="{5E39AC58-ECD3-43F1-A01A-B2157DA079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99733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 (27)">
            <a:extLst>
              <a:ext uri="{FF2B5EF4-FFF2-40B4-BE49-F238E27FC236}">
                <a16:creationId xmlns:a16="http://schemas.microsoft.com/office/drawing/2014/main" id="{BA20C5C9-09C2-4826-9426-93BB709A89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139889-E97E-48C9-9E0C-680011DE0865}"/>
              </a:ext>
            </a:extLst>
          </p:cNvPr>
          <p:cNvSpPr txBox="1"/>
          <p:nvPr/>
        </p:nvSpPr>
        <p:spPr>
          <a:xfrm>
            <a:off x="8699862" y="174171"/>
            <a:ext cx="307366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0000"/>
                </a:highlight>
              </a:rPr>
              <a:t>“PANNA”</a:t>
            </a:r>
          </a:p>
          <a:p>
            <a:r>
              <a:rPr lang="en-US" dirty="0" err="1">
                <a:highlight>
                  <a:srgbClr val="000000"/>
                </a:highlight>
              </a:rPr>
              <a:t>Parent_link</a:t>
            </a:r>
            <a:r>
              <a:rPr lang="en-US" dirty="0">
                <a:highlight>
                  <a:srgbClr val="000000"/>
                </a:highlight>
              </a:rPr>
              <a:t> = true </a:t>
            </a:r>
            <a:r>
              <a:rPr lang="en-US" dirty="0" err="1">
                <a:highlight>
                  <a:srgbClr val="000000"/>
                </a:highlight>
              </a:rPr>
              <a:t>na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 err="1">
                <a:highlight>
                  <a:srgbClr val="000000"/>
                </a:highlight>
              </a:rPr>
              <a:t>thakle</a:t>
            </a:r>
            <a:endParaRPr lang="en-US" dirty="0">
              <a:highlight>
                <a:srgbClr val="000000"/>
              </a:highlight>
            </a:endParaRPr>
          </a:p>
          <a:p>
            <a:r>
              <a:rPr lang="en-US" dirty="0">
                <a:highlight>
                  <a:srgbClr val="000000"/>
                </a:highlight>
              </a:rPr>
              <a:t>Auto default </a:t>
            </a:r>
            <a:r>
              <a:rPr lang="en-US" dirty="0" err="1">
                <a:highlight>
                  <a:srgbClr val="000000"/>
                </a:highlight>
              </a:rPr>
              <a:t>onetoOne</a:t>
            </a:r>
            <a:endParaRPr lang="en-US" dirty="0">
              <a:highlight>
                <a:srgbClr val="000000"/>
              </a:highlight>
            </a:endParaRPr>
          </a:p>
          <a:p>
            <a:r>
              <a:rPr lang="en-US" dirty="0">
                <a:highlight>
                  <a:srgbClr val="000000"/>
                </a:highlight>
              </a:rPr>
              <a:t>Relation hoy. User define </a:t>
            </a:r>
            <a:r>
              <a:rPr lang="en-US" dirty="0" err="1">
                <a:highlight>
                  <a:srgbClr val="000000"/>
                </a:highlight>
              </a:rPr>
              <a:t>korte</a:t>
            </a:r>
            <a:endParaRPr lang="en-US" dirty="0">
              <a:highlight>
                <a:srgbClr val="000000"/>
              </a:highlight>
            </a:endParaRPr>
          </a:p>
          <a:p>
            <a:r>
              <a:rPr lang="en-US" dirty="0">
                <a:highlight>
                  <a:srgbClr val="000000"/>
                </a:highlight>
              </a:rPr>
              <a:t>We used “panna”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40395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 (28)">
            <a:extLst>
              <a:ext uri="{FF2B5EF4-FFF2-40B4-BE49-F238E27FC236}">
                <a16:creationId xmlns:a16="http://schemas.microsoft.com/office/drawing/2014/main" id="{3F38321B-6459-4F4F-9DF6-2D6A5CD3FF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2991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 (29)">
            <a:extLst>
              <a:ext uri="{FF2B5EF4-FFF2-40B4-BE49-F238E27FC236}">
                <a16:creationId xmlns:a16="http://schemas.microsoft.com/office/drawing/2014/main" id="{3158B3AD-0076-4E32-9713-BE8D19FEC0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2153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 (30)">
            <a:extLst>
              <a:ext uri="{FF2B5EF4-FFF2-40B4-BE49-F238E27FC236}">
                <a16:creationId xmlns:a16="http://schemas.microsoft.com/office/drawing/2014/main" id="{DC29DEEA-20A7-496D-AEB7-D27D5B194A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928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 (31)">
            <a:extLst>
              <a:ext uri="{FF2B5EF4-FFF2-40B4-BE49-F238E27FC236}">
                <a16:creationId xmlns:a16="http://schemas.microsoft.com/office/drawing/2014/main" id="{D41B8404-6AD0-43EA-8B58-33813B7716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4672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 (32)">
            <a:extLst>
              <a:ext uri="{FF2B5EF4-FFF2-40B4-BE49-F238E27FC236}">
                <a16:creationId xmlns:a16="http://schemas.microsoft.com/office/drawing/2014/main" id="{77EB3CE4-524D-4947-A1FC-82F2F1D80E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43622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EEDB24-8AB6-46D8-BDF1-B317B4A05CA3}"/>
              </a:ext>
            </a:extLst>
          </p:cNvPr>
          <p:cNvSpPr txBox="1"/>
          <p:nvPr/>
        </p:nvSpPr>
        <p:spPr>
          <a:xfrm>
            <a:off x="3047320" y="3244334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105. Many to One Relationship in Django</a:t>
            </a:r>
          </a:p>
        </p:txBody>
      </p:sp>
    </p:spTree>
    <p:extLst>
      <p:ext uri="{BB962C8B-B14F-4D97-AF65-F5344CB8AC3E}">
        <p14:creationId xmlns:p14="http://schemas.microsoft.com/office/powerpoint/2010/main" val="28194865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ny to One Relationship in Django (Hindi) - YouTube">
            <a:extLst>
              <a:ext uri="{FF2B5EF4-FFF2-40B4-BE49-F238E27FC236}">
                <a16:creationId xmlns:a16="http://schemas.microsoft.com/office/drawing/2014/main" id="{61B7731B-063A-4DF8-8981-F80C4ADFBED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0148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ny to One Relationship in Django (Hindi) - YouTube (1)">
            <a:extLst>
              <a:ext uri="{FF2B5EF4-FFF2-40B4-BE49-F238E27FC236}">
                <a16:creationId xmlns:a16="http://schemas.microsoft.com/office/drawing/2014/main" id="{D0253B14-5624-40C8-B5C3-EE3DC38F43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5538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ny to One Relationship in Django (Hindi) - YouTube (2)">
            <a:extLst>
              <a:ext uri="{FF2B5EF4-FFF2-40B4-BE49-F238E27FC236}">
                <a16:creationId xmlns:a16="http://schemas.microsoft.com/office/drawing/2014/main" id="{62D6EED8-F4B3-4A9B-9524-0FC9D2D04B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700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9)">
            <a:extLst>
              <a:ext uri="{FF2B5EF4-FFF2-40B4-BE49-F238E27FC236}">
                <a16:creationId xmlns:a16="http://schemas.microsoft.com/office/drawing/2014/main" id="{1FBA931A-5570-4B11-ABF1-9EC93DE279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1018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ny to One Relationship in Django (Hindi) - YouTube (3)">
            <a:extLst>
              <a:ext uri="{FF2B5EF4-FFF2-40B4-BE49-F238E27FC236}">
                <a16:creationId xmlns:a16="http://schemas.microsoft.com/office/drawing/2014/main" id="{CD7E025F-D8C2-418C-91DF-B0D61642FD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55302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ny to One Relationship in Django (Hindi) - YouTube (4)">
            <a:extLst>
              <a:ext uri="{FF2B5EF4-FFF2-40B4-BE49-F238E27FC236}">
                <a16:creationId xmlns:a16="http://schemas.microsoft.com/office/drawing/2014/main" id="{AE7CD188-C077-4315-BD3D-83C4C5B521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78702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ny to One Relationship in Django (Hindi) - YouTube (5)">
            <a:extLst>
              <a:ext uri="{FF2B5EF4-FFF2-40B4-BE49-F238E27FC236}">
                <a16:creationId xmlns:a16="http://schemas.microsoft.com/office/drawing/2014/main" id="{0E832099-8FB2-4D97-9455-1C659FBEE4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287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ny to One Relationship in Django (Hindi) - YouTube (6)">
            <a:extLst>
              <a:ext uri="{FF2B5EF4-FFF2-40B4-BE49-F238E27FC236}">
                <a16:creationId xmlns:a16="http://schemas.microsoft.com/office/drawing/2014/main" id="{225AE1C7-88CB-48CF-87F8-18E5A93699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73556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ny to One Relationship in Django (Hindi) - YouTube (7)">
            <a:extLst>
              <a:ext uri="{FF2B5EF4-FFF2-40B4-BE49-F238E27FC236}">
                <a16:creationId xmlns:a16="http://schemas.microsoft.com/office/drawing/2014/main" id="{31771B03-5DA2-4DD1-B9A3-44CA20A53C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20023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ny to One Relationship in Django (Hindi) - YouTube (8)">
            <a:extLst>
              <a:ext uri="{FF2B5EF4-FFF2-40B4-BE49-F238E27FC236}">
                <a16:creationId xmlns:a16="http://schemas.microsoft.com/office/drawing/2014/main" id="{19AA7B56-E830-4B9B-9F75-8C05A9DA38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6516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ny to One Relationship in Django (Hindi) - YouTube (9)">
            <a:extLst>
              <a:ext uri="{FF2B5EF4-FFF2-40B4-BE49-F238E27FC236}">
                <a16:creationId xmlns:a16="http://schemas.microsoft.com/office/drawing/2014/main" id="{87B5D14B-C14E-4B38-851D-D7765E70BF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0208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ny to One Relationship in Django (Hindi) - YouTube (10)">
            <a:extLst>
              <a:ext uri="{FF2B5EF4-FFF2-40B4-BE49-F238E27FC236}">
                <a16:creationId xmlns:a16="http://schemas.microsoft.com/office/drawing/2014/main" id="{A1FADB79-41DF-4255-BD95-3208907442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2954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ny to One Relationship in Django (Hindi) - YouTube (11)">
            <a:extLst>
              <a:ext uri="{FF2B5EF4-FFF2-40B4-BE49-F238E27FC236}">
                <a16:creationId xmlns:a16="http://schemas.microsoft.com/office/drawing/2014/main" id="{CE91B151-5046-43E5-A293-9ED052B3106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6407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F1E479-F348-4F49-84DA-09802C1FBDCB}"/>
              </a:ext>
            </a:extLst>
          </p:cNvPr>
          <p:cNvSpPr txBox="1"/>
          <p:nvPr/>
        </p:nvSpPr>
        <p:spPr>
          <a:xfrm>
            <a:off x="3047320" y="3244334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106. Many to Many Relationship in Django</a:t>
            </a:r>
          </a:p>
        </p:txBody>
      </p:sp>
    </p:spTree>
    <p:extLst>
      <p:ext uri="{BB962C8B-B14F-4D97-AF65-F5344CB8AC3E}">
        <p14:creationId xmlns:p14="http://schemas.microsoft.com/office/powerpoint/2010/main" val="260951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10)">
            <a:extLst>
              <a:ext uri="{FF2B5EF4-FFF2-40B4-BE49-F238E27FC236}">
                <a16:creationId xmlns:a16="http://schemas.microsoft.com/office/drawing/2014/main" id="{64FC1573-D669-432F-8AE7-298578A513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759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ny to Many Relationship in Django (Hindi) - YouTube">
            <a:extLst>
              <a:ext uri="{FF2B5EF4-FFF2-40B4-BE49-F238E27FC236}">
                <a16:creationId xmlns:a16="http://schemas.microsoft.com/office/drawing/2014/main" id="{55C16B64-8C2C-43E2-85C3-94862D8AB3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53164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ny to Many Relationship in Django (Hindi) - YouTube (1)">
            <a:extLst>
              <a:ext uri="{FF2B5EF4-FFF2-40B4-BE49-F238E27FC236}">
                <a16:creationId xmlns:a16="http://schemas.microsoft.com/office/drawing/2014/main" id="{80ACF166-379F-4F9E-90E1-BB27CA0AEA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5938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ny to Many Relationship in Django (Hindi) - YouTube (2)">
            <a:extLst>
              <a:ext uri="{FF2B5EF4-FFF2-40B4-BE49-F238E27FC236}">
                <a16:creationId xmlns:a16="http://schemas.microsoft.com/office/drawing/2014/main" id="{0B4CC8A1-D051-4BDC-A405-D211131F88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15012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ny to Many Relationship in Django (Hindi) - YouTube (3)">
            <a:extLst>
              <a:ext uri="{FF2B5EF4-FFF2-40B4-BE49-F238E27FC236}">
                <a16:creationId xmlns:a16="http://schemas.microsoft.com/office/drawing/2014/main" id="{DFFE09B5-C46C-4EBD-AF61-8668CBE25A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799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ny to Many Relationship in Django (Hindi) - YouTube (8)">
            <a:extLst>
              <a:ext uri="{FF2B5EF4-FFF2-40B4-BE49-F238E27FC236}">
                <a16:creationId xmlns:a16="http://schemas.microsoft.com/office/drawing/2014/main" id="{5836865A-A66B-4D72-8C6D-A087E1C014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08717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ny to Many Relationship in Django (Hindi) - YouTube (9)">
            <a:extLst>
              <a:ext uri="{FF2B5EF4-FFF2-40B4-BE49-F238E27FC236}">
                <a16:creationId xmlns:a16="http://schemas.microsoft.com/office/drawing/2014/main" id="{108B6BE5-4297-4EAD-88B4-AB3B5A3BC2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6625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22835A-6053-4527-BA6D-A543EBC4EEB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4658AC-FF85-4B47-85CB-98C5DCC2E34C}"/>
              </a:ext>
            </a:extLst>
          </p:cNvPr>
          <p:cNvSpPr txBox="1"/>
          <p:nvPr/>
        </p:nvSpPr>
        <p:spPr>
          <a:xfrm>
            <a:off x="5599612" y="1898469"/>
            <a:ext cx="2349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3 tables will be created</a:t>
            </a:r>
          </a:p>
        </p:txBody>
      </p:sp>
    </p:spTree>
    <p:extLst>
      <p:ext uri="{BB962C8B-B14F-4D97-AF65-F5344CB8AC3E}">
        <p14:creationId xmlns:p14="http://schemas.microsoft.com/office/powerpoint/2010/main" val="119491869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E2FB99-B558-4AC4-880A-960F9AD7C98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4AA273-EF0A-4C4B-9A1A-D5D08DFE372A}"/>
              </a:ext>
            </a:extLst>
          </p:cNvPr>
          <p:cNvSpPr txBox="1"/>
          <p:nvPr/>
        </p:nvSpPr>
        <p:spPr>
          <a:xfrm>
            <a:off x="5860869" y="3030583"/>
            <a:ext cx="178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FOR SONG</a:t>
            </a:r>
          </a:p>
        </p:txBody>
      </p:sp>
    </p:spTree>
    <p:extLst>
      <p:ext uri="{BB962C8B-B14F-4D97-AF65-F5344CB8AC3E}">
        <p14:creationId xmlns:p14="http://schemas.microsoft.com/office/powerpoint/2010/main" val="333661970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453442-6F14-4C79-9873-E2A04C2417D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DF7BF5-B0ED-4E3C-B6E6-43F3B4B9DE91}"/>
              </a:ext>
            </a:extLst>
          </p:cNvPr>
          <p:cNvSpPr txBox="1"/>
          <p:nvPr/>
        </p:nvSpPr>
        <p:spPr>
          <a:xfrm>
            <a:off x="4789714" y="3614057"/>
            <a:ext cx="1724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FOR USER</a:t>
            </a:r>
          </a:p>
        </p:txBody>
      </p:sp>
    </p:spTree>
    <p:extLst>
      <p:ext uri="{BB962C8B-B14F-4D97-AF65-F5344CB8AC3E}">
        <p14:creationId xmlns:p14="http://schemas.microsoft.com/office/powerpoint/2010/main" val="389533533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EE0EF3-64F6-43BB-8A2A-775F03EDFFD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EDA974-3E62-4BB4-92E5-18EBB6E0AD77}"/>
              </a:ext>
            </a:extLst>
          </p:cNvPr>
          <p:cNvSpPr txBox="1"/>
          <p:nvPr/>
        </p:nvSpPr>
        <p:spPr>
          <a:xfrm>
            <a:off x="4554583" y="3692434"/>
            <a:ext cx="4181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FOR MANY TO MANY RELATIONSHIP</a:t>
            </a:r>
          </a:p>
          <a:p>
            <a:r>
              <a:rPr lang="en-US" dirty="0"/>
              <a:t>BETWEEN SONG AND USER</a:t>
            </a:r>
          </a:p>
        </p:txBody>
      </p:sp>
    </p:spTree>
    <p:extLst>
      <p:ext uri="{BB962C8B-B14F-4D97-AF65-F5344CB8AC3E}">
        <p14:creationId xmlns:p14="http://schemas.microsoft.com/office/powerpoint/2010/main" val="2379037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11)">
            <a:extLst>
              <a:ext uri="{FF2B5EF4-FFF2-40B4-BE49-F238E27FC236}">
                <a16:creationId xmlns:a16="http://schemas.microsoft.com/office/drawing/2014/main" id="{01F1F8FE-C8FB-43A5-A696-F33D30BD8A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5067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ny to Many Relationship in Django (Hindi) - YouTube (10)">
            <a:extLst>
              <a:ext uri="{FF2B5EF4-FFF2-40B4-BE49-F238E27FC236}">
                <a16:creationId xmlns:a16="http://schemas.microsoft.com/office/drawing/2014/main" id="{B165F7B3-1875-47AB-A4E2-12222327C6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77383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ny to Many Relationship in Django (Hindi) - YouTube (11)">
            <a:extLst>
              <a:ext uri="{FF2B5EF4-FFF2-40B4-BE49-F238E27FC236}">
                <a16:creationId xmlns:a16="http://schemas.microsoft.com/office/drawing/2014/main" id="{1FADC955-691E-498B-8C82-E450F8F3CA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04900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6890A8-EE03-4CB2-A771-6AD60FF601BC}"/>
              </a:ext>
            </a:extLst>
          </p:cNvPr>
          <p:cNvSpPr txBox="1"/>
          <p:nvPr/>
        </p:nvSpPr>
        <p:spPr>
          <a:xfrm>
            <a:off x="3047320" y="3105835"/>
            <a:ext cx="6094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107. Model Relationship Example and </a:t>
            </a:r>
            <a:r>
              <a:rPr lang="en-US" dirty="0" err="1"/>
              <a:t>related_name</a:t>
            </a:r>
            <a:r>
              <a:rPr lang="en-US" dirty="0"/>
              <a:t> Parameter in Django</a:t>
            </a:r>
          </a:p>
        </p:txBody>
      </p:sp>
    </p:spTree>
    <p:extLst>
      <p:ext uri="{BB962C8B-B14F-4D97-AF65-F5344CB8AC3E}">
        <p14:creationId xmlns:p14="http://schemas.microsoft.com/office/powerpoint/2010/main" val="289807173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Example and related_name Parameter in Django (Hindi) - YouTube">
            <a:extLst>
              <a:ext uri="{FF2B5EF4-FFF2-40B4-BE49-F238E27FC236}">
                <a16:creationId xmlns:a16="http://schemas.microsoft.com/office/drawing/2014/main" id="{406340CC-B658-4526-B205-FA4AEC5356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97141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Example and related_name Parameter in Django (Hindi) - YouTube (1)">
            <a:extLst>
              <a:ext uri="{FF2B5EF4-FFF2-40B4-BE49-F238E27FC236}">
                <a16:creationId xmlns:a16="http://schemas.microsoft.com/office/drawing/2014/main" id="{AD3B7062-329C-4848-8E90-1EA6C6463B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2105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Example and related_name Parameter in Django (Hindi) - YouTube (2)">
            <a:extLst>
              <a:ext uri="{FF2B5EF4-FFF2-40B4-BE49-F238E27FC236}">
                <a16:creationId xmlns:a16="http://schemas.microsoft.com/office/drawing/2014/main" id="{814984B7-F694-454F-A8DF-F6F3E047C6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2647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Example and related_name Parameter in Django (Hindi) - YouTube (3)">
            <a:extLst>
              <a:ext uri="{FF2B5EF4-FFF2-40B4-BE49-F238E27FC236}">
                <a16:creationId xmlns:a16="http://schemas.microsoft.com/office/drawing/2014/main" id="{011C0B73-C604-49C1-976F-C66CB32D5E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C6BB9D-113A-499B-AE57-711AB38B6339}"/>
              </a:ext>
            </a:extLst>
          </p:cNvPr>
          <p:cNvSpPr txBox="1"/>
          <p:nvPr/>
        </p:nvSpPr>
        <p:spPr>
          <a:xfrm>
            <a:off x="7950926" y="3805645"/>
            <a:ext cx="340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</a:t>
            </a:r>
            <a:r>
              <a:rPr lang="en-US" dirty="0" err="1"/>
              <a:t>er</a:t>
            </a:r>
            <a:r>
              <a:rPr lang="en-US" dirty="0"/>
              <a:t> page </a:t>
            </a:r>
            <a:r>
              <a:rPr lang="en-US" dirty="0" err="1"/>
              <a:t>er</a:t>
            </a:r>
            <a:r>
              <a:rPr lang="en-US" dirty="0"/>
              <a:t> attribute </a:t>
            </a:r>
            <a:r>
              <a:rPr lang="en-US" dirty="0" err="1"/>
              <a:t>page_cat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98A8F1-CAC8-4B75-9D63-3D2DACB29F8C}"/>
              </a:ext>
            </a:extLst>
          </p:cNvPr>
          <p:cNvSpPr txBox="1"/>
          <p:nvPr/>
        </p:nvSpPr>
        <p:spPr>
          <a:xfrm>
            <a:off x="8167589" y="4174977"/>
            <a:ext cx="28883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User </a:t>
            </a:r>
            <a:r>
              <a:rPr lang="en-US" sz="1200" dirty="0" err="1"/>
              <a:t>er</a:t>
            </a:r>
            <a:r>
              <a:rPr lang="en-US" sz="1200" dirty="0"/>
              <a:t> post </a:t>
            </a:r>
            <a:r>
              <a:rPr lang="en-US" sz="1200" dirty="0" err="1"/>
              <a:t>er</a:t>
            </a:r>
            <a:r>
              <a:rPr lang="en-US" sz="1200" dirty="0"/>
              <a:t> attribute </a:t>
            </a:r>
            <a:r>
              <a:rPr lang="en-US" sz="1200" dirty="0" err="1"/>
              <a:t>post_publish_date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3B6AB-2258-4060-8B35-CADF499581A2}"/>
              </a:ext>
            </a:extLst>
          </p:cNvPr>
          <p:cNvSpPr txBox="1"/>
          <p:nvPr/>
        </p:nvSpPr>
        <p:spPr>
          <a:xfrm>
            <a:off x="9535695" y="4544309"/>
            <a:ext cx="1670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User </a:t>
            </a:r>
            <a:r>
              <a:rPr lang="en-US" sz="1200" dirty="0" err="1"/>
              <a:t>er</a:t>
            </a:r>
            <a:r>
              <a:rPr lang="en-US" sz="1200" dirty="0"/>
              <a:t> song </a:t>
            </a:r>
            <a:r>
              <a:rPr lang="en-US" sz="1200" dirty="0" err="1"/>
              <a:t>er</a:t>
            </a:r>
            <a:r>
              <a:rPr lang="en-US" sz="1200" dirty="0"/>
              <a:t> </a:t>
            </a:r>
          </a:p>
          <a:p>
            <a:r>
              <a:rPr lang="en-US" sz="1200" dirty="0"/>
              <a:t>attribute </a:t>
            </a:r>
            <a:r>
              <a:rPr lang="en-US" sz="1200" dirty="0" err="1"/>
              <a:t>song_duration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497933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Example and related_name Parameter in Django (Hindi) - YouTube (4)">
            <a:extLst>
              <a:ext uri="{FF2B5EF4-FFF2-40B4-BE49-F238E27FC236}">
                <a16:creationId xmlns:a16="http://schemas.microsoft.com/office/drawing/2014/main" id="{D9F50D5A-FA2D-4F45-8B0B-2C628ED781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7544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Example and related_name Parameter in Django (Hindi) - YouTube (5)">
            <a:extLst>
              <a:ext uri="{FF2B5EF4-FFF2-40B4-BE49-F238E27FC236}">
                <a16:creationId xmlns:a16="http://schemas.microsoft.com/office/drawing/2014/main" id="{E01F3524-E574-464E-B76E-B5EABB8907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64683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Example and related_name Parameter in Django (Hindi) - YouTube (6)">
            <a:extLst>
              <a:ext uri="{FF2B5EF4-FFF2-40B4-BE49-F238E27FC236}">
                <a16:creationId xmlns:a16="http://schemas.microsoft.com/office/drawing/2014/main" id="{887B638B-522A-435A-A1F3-4C7AF12501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29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12)">
            <a:extLst>
              <a:ext uri="{FF2B5EF4-FFF2-40B4-BE49-F238E27FC236}">
                <a16:creationId xmlns:a16="http://schemas.microsoft.com/office/drawing/2014/main" id="{BC755791-3AA7-4078-A526-F13814C953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9391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Example and related_name Parameter in Django (Hindi) - YouTube (7)">
            <a:extLst>
              <a:ext uri="{FF2B5EF4-FFF2-40B4-BE49-F238E27FC236}">
                <a16:creationId xmlns:a16="http://schemas.microsoft.com/office/drawing/2014/main" id="{0C2DFA29-7C62-4C6D-B605-C27BD030AE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296456-E534-47CD-8218-6266AF240EC9}"/>
              </a:ext>
            </a:extLst>
          </p:cNvPr>
          <p:cNvSpPr txBox="1"/>
          <p:nvPr/>
        </p:nvSpPr>
        <p:spPr>
          <a:xfrm>
            <a:off x="8778240" y="2577737"/>
            <a:ext cx="32234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Query </a:t>
            </a:r>
            <a:r>
              <a:rPr 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korar</a:t>
            </a: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shomoy</a:t>
            </a: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model </a:t>
            </a:r>
            <a:r>
              <a:rPr 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</a:t>
            </a:r>
            <a:endParaRPr 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 name “Page” use </a:t>
            </a:r>
            <a:r>
              <a:rPr 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korte</a:t>
            </a: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</a:t>
            </a:r>
            <a:endParaRPr 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Chaile</a:t>
            </a: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related_name</a:t>
            </a: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=“</a:t>
            </a:r>
            <a:r>
              <a:rPr 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mypage</a:t>
            </a: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</a:p>
          <a:p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kora jay</a:t>
            </a:r>
          </a:p>
        </p:txBody>
      </p:sp>
    </p:spTree>
    <p:extLst>
      <p:ext uri="{BB962C8B-B14F-4D97-AF65-F5344CB8AC3E}">
        <p14:creationId xmlns:p14="http://schemas.microsoft.com/office/powerpoint/2010/main" val="50127811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Example and related_name Parameter in Django (Hindi) - YouTube (8)">
            <a:extLst>
              <a:ext uri="{FF2B5EF4-FFF2-40B4-BE49-F238E27FC236}">
                <a16:creationId xmlns:a16="http://schemas.microsoft.com/office/drawing/2014/main" id="{41269BA5-A12A-4A71-9E16-552EA3B39E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6897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Example and related_name Parameter in Django (Hindi) - YouTube (9)">
            <a:extLst>
              <a:ext uri="{FF2B5EF4-FFF2-40B4-BE49-F238E27FC236}">
                <a16:creationId xmlns:a16="http://schemas.microsoft.com/office/drawing/2014/main" id="{9D83BDAB-50B2-49CE-8339-B5C7D27BA6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6426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Example and related_name Parameter in Django (Hindi) - YouTube (10)">
            <a:extLst>
              <a:ext uri="{FF2B5EF4-FFF2-40B4-BE49-F238E27FC236}">
                <a16:creationId xmlns:a16="http://schemas.microsoft.com/office/drawing/2014/main" id="{C651E449-142B-47C7-9DA5-A4E092AB04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1211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Example and related_name Parameter in Django (Hindi) - YouTube (11)">
            <a:extLst>
              <a:ext uri="{FF2B5EF4-FFF2-40B4-BE49-F238E27FC236}">
                <a16:creationId xmlns:a16="http://schemas.microsoft.com/office/drawing/2014/main" id="{622E8C8E-3C64-48C4-A868-EA63A2F025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1977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Example and related_name Parameter in Django (Hindi) - YouTube (12)">
            <a:extLst>
              <a:ext uri="{FF2B5EF4-FFF2-40B4-BE49-F238E27FC236}">
                <a16:creationId xmlns:a16="http://schemas.microsoft.com/office/drawing/2014/main" id="{553984D0-1C44-4657-A171-82C800BFBD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2776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Example and related_name Parameter in Django (Hindi) - YouTube (13)">
            <a:extLst>
              <a:ext uri="{FF2B5EF4-FFF2-40B4-BE49-F238E27FC236}">
                <a16:creationId xmlns:a16="http://schemas.microsoft.com/office/drawing/2014/main" id="{0635D248-4011-4638-BDFE-EE2DB0EEC4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18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13)">
            <a:extLst>
              <a:ext uri="{FF2B5EF4-FFF2-40B4-BE49-F238E27FC236}">
                <a16:creationId xmlns:a16="http://schemas.microsoft.com/office/drawing/2014/main" id="{472BE76E-6AB4-4448-9D51-87B643589A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53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14)">
            <a:extLst>
              <a:ext uri="{FF2B5EF4-FFF2-40B4-BE49-F238E27FC236}">
                <a16:creationId xmlns:a16="http://schemas.microsoft.com/office/drawing/2014/main" id="{25251A68-9021-4BD9-9B67-47DA08157F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69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15)">
            <a:extLst>
              <a:ext uri="{FF2B5EF4-FFF2-40B4-BE49-F238E27FC236}">
                <a16:creationId xmlns:a16="http://schemas.microsoft.com/office/drawing/2014/main" id="{EE34655D-ED33-47C1-974F-A92BFD17F5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20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16)">
            <a:extLst>
              <a:ext uri="{FF2B5EF4-FFF2-40B4-BE49-F238E27FC236}">
                <a16:creationId xmlns:a16="http://schemas.microsoft.com/office/drawing/2014/main" id="{DCFB25F6-7D34-4F6C-BA4F-E55353AD03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266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65C3FD-695D-41B6-AB07-6FE211D05B0B}"/>
              </a:ext>
            </a:extLst>
          </p:cNvPr>
          <p:cNvSpPr txBox="1"/>
          <p:nvPr/>
        </p:nvSpPr>
        <p:spPr>
          <a:xfrm>
            <a:off x="3047320" y="3105835"/>
            <a:ext cx="6094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102. Model Inheritance Abstract Base Class </a:t>
            </a:r>
            <a:r>
              <a:rPr lang="en-US" dirty="0" err="1"/>
              <a:t>MultiTable</a:t>
            </a:r>
            <a:r>
              <a:rPr lang="en-US" dirty="0"/>
              <a:t> Inheritance Proxy Model in Django</a:t>
            </a:r>
          </a:p>
        </p:txBody>
      </p:sp>
    </p:spTree>
    <p:extLst>
      <p:ext uri="{BB962C8B-B14F-4D97-AF65-F5344CB8AC3E}">
        <p14:creationId xmlns:p14="http://schemas.microsoft.com/office/powerpoint/2010/main" val="3684926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17)">
            <a:extLst>
              <a:ext uri="{FF2B5EF4-FFF2-40B4-BE49-F238E27FC236}">
                <a16:creationId xmlns:a16="http://schemas.microsoft.com/office/drawing/2014/main" id="{C3E0E1CF-4235-4770-B89B-361CCCBFC9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98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18)">
            <a:extLst>
              <a:ext uri="{FF2B5EF4-FFF2-40B4-BE49-F238E27FC236}">
                <a16:creationId xmlns:a16="http://schemas.microsoft.com/office/drawing/2014/main" id="{FBCF65D0-759E-47BF-9506-A6F274599F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70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19)">
            <a:extLst>
              <a:ext uri="{FF2B5EF4-FFF2-40B4-BE49-F238E27FC236}">
                <a16:creationId xmlns:a16="http://schemas.microsoft.com/office/drawing/2014/main" id="{B3ABDBFB-5FC3-4461-BECC-3AA7B02425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05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20)">
            <a:extLst>
              <a:ext uri="{FF2B5EF4-FFF2-40B4-BE49-F238E27FC236}">
                <a16:creationId xmlns:a16="http://schemas.microsoft.com/office/drawing/2014/main" id="{566F7A3D-1AE0-4697-A45A-1679FFDB40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11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21)">
            <a:extLst>
              <a:ext uri="{FF2B5EF4-FFF2-40B4-BE49-F238E27FC236}">
                <a16:creationId xmlns:a16="http://schemas.microsoft.com/office/drawing/2014/main" id="{8240202B-BD21-420B-B19D-1062B6CA517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42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22)">
            <a:extLst>
              <a:ext uri="{FF2B5EF4-FFF2-40B4-BE49-F238E27FC236}">
                <a16:creationId xmlns:a16="http://schemas.microsoft.com/office/drawing/2014/main" id="{3F3CB800-E3E7-46C9-A9C7-C3C286A608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766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23)">
            <a:extLst>
              <a:ext uri="{FF2B5EF4-FFF2-40B4-BE49-F238E27FC236}">
                <a16:creationId xmlns:a16="http://schemas.microsoft.com/office/drawing/2014/main" id="{C8DCA075-80AC-4896-84AE-2D972E0762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794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24)">
            <a:extLst>
              <a:ext uri="{FF2B5EF4-FFF2-40B4-BE49-F238E27FC236}">
                <a16:creationId xmlns:a16="http://schemas.microsoft.com/office/drawing/2014/main" id="{640A2535-433E-4452-A31A-5479C32D72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239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25)">
            <a:extLst>
              <a:ext uri="{FF2B5EF4-FFF2-40B4-BE49-F238E27FC236}">
                <a16:creationId xmlns:a16="http://schemas.microsoft.com/office/drawing/2014/main" id="{EFC7F738-42DF-416D-93B3-C6EC9729EE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85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26)">
            <a:extLst>
              <a:ext uri="{FF2B5EF4-FFF2-40B4-BE49-F238E27FC236}">
                <a16:creationId xmlns:a16="http://schemas.microsoft.com/office/drawing/2014/main" id="{5878CE82-F401-43A3-9906-20373F0BDE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49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">
            <a:extLst>
              <a:ext uri="{FF2B5EF4-FFF2-40B4-BE49-F238E27FC236}">
                <a16:creationId xmlns:a16="http://schemas.microsoft.com/office/drawing/2014/main" id="{ED93A77F-9FDF-439F-8733-D20F59F01B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368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27)">
            <a:extLst>
              <a:ext uri="{FF2B5EF4-FFF2-40B4-BE49-F238E27FC236}">
                <a16:creationId xmlns:a16="http://schemas.microsoft.com/office/drawing/2014/main" id="{C6A2A82F-8532-4741-B904-74EEF7ED2D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62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28)">
            <a:extLst>
              <a:ext uri="{FF2B5EF4-FFF2-40B4-BE49-F238E27FC236}">
                <a16:creationId xmlns:a16="http://schemas.microsoft.com/office/drawing/2014/main" id="{F1E8470A-4ECC-4D2A-9BB4-5490071CE8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7169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29)">
            <a:extLst>
              <a:ext uri="{FF2B5EF4-FFF2-40B4-BE49-F238E27FC236}">
                <a16:creationId xmlns:a16="http://schemas.microsoft.com/office/drawing/2014/main" id="{1C0A6EC0-E4F3-4F99-8A50-5A179FBF77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000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30)">
            <a:extLst>
              <a:ext uri="{FF2B5EF4-FFF2-40B4-BE49-F238E27FC236}">
                <a16:creationId xmlns:a16="http://schemas.microsoft.com/office/drawing/2014/main" id="{B1D91E92-AEF1-47F8-95CF-BE5DBC866B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28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31)">
            <a:extLst>
              <a:ext uri="{FF2B5EF4-FFF2-40B4-BE49-F238E27FC236}">
                <a16:creationId xmlns:a16="http://schemas.microsoft.com/office/drawing/2014/main" id="{E608B94E-4608-49D7-93DC-28DA724F19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329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32)">
            <a:extLst>
              <a:ext uri="{FF2B5EF4-FFF2-40B4-BE49-F238E27FC236}">
                <a16:creationId xmlns:a16="http://schemas.microsoft.com/office/drawing/2014/main" id="{37EE09C9-E999-4416-9188-3608770A0F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579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33)">
            <a:extLst>
              <a:ext uri="{FF2B5EF4-FFF2-40B4-BE49-F238E27FC236}">
                <a16:creationId xmlns:a16="http://schemas.microsoft.com/office/drawing/2014/main" id="{91976E75-D2E5-489E-8D58-7CA4CB11CF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8344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34)">
            <a:extLst>
              <a:ext uri="{FF2B5EF4-FFF2-40B4-BE49-F238E27FC236}">
                <a16:creationId xmlns:a16="http://schemas.microsoft.com/office/drawing/2014/main" id="{E10CFFB4-A2EA-4B0A-9A18-F1216559F3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004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35)">
            <a:extLst>
              <a:ext uri="{FF2B5EF4-FFF2-40B4-BE49-F238E27FC236}">
                <a16:creationId xmlns:a16="http://schemas.microsoft.com/office/drawing/2014/main" id="{29B5DBB0-4CFB-4E31-BAE8-70E23A2787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7522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36)">
            <a:extLst>
              <a:ext uri="{FF2B5EF4-FFF2-40B4-BE49-F238E27FC236}">
                <a16:creationId xmlns:a16="http://schemas.microsoft.com/office/drawing/2014/main" id="{57FD1491-A0B6-4029-BDDC-54180C01B3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12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1)">
            <a:extLst>
              <a:ext uri="{FF2B5EF4-FFF2-40B4-BE49-F238E27FC236}">
                <a16:creationId xmlns:a16="http://schemas.microsoft.com/office/drawing/2014/main" id="{206B8E79-CF38-47B6-9989-BD9B46DCB5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5047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37)">
            <a:extLst>
              <a:ext uri="{FF2B5EF4-FFF2-40B4-BE49-F238E27FC236}">
                <a16:creationId xmlns:a16="http://schemas.microsoft.com/office/drawing/2014/main" id="{F45259E7-9D05-43D8-B3CC-B8EDE8F116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884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38)">
            <a:extLst>
              <a:ext uri="{FF2B5EF4-FFF2-40B4-BE49-F238E27FC236}">
                <a16:creationId xmlns:a16="http://schemas.microsoft.com/office/drawing/2014/main" id="{6CF13496-6B7F-4511-BE0A-4230E26AEE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291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39)">
            <a:extLst>
              <a:ext uri="{FF2B5EF4-FFF2-40B4-BE49-F238E27FC236}">
                <a16:creationId xmlns:a16="http://schemas.microsoft.com/office/drawing/2014/main" id="{5A4771FD-053D-4FF2-B6F2-B45D7E64B7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66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40)">
            <a:extLst>
              <a:ext uri="{FF2B5EF4-FFF2-40B4-BE49-F238E27FC236}">
                <a16:creationId xmlns:a16="http://schemas.microsoft.com/office/drawing/2014/main" id="{16A39CF3-F544-4177-90BC-E60F2FF6B5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922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41)">
            <a:extLst>
              <a:ext uri="{FF2B5EF4-FFF2-40B4-BE49-F238E27FC236}">
                <a16:creationId xmlns:a16="http://schemas.microsoft.com/office/drawing/2014/main" id="{47C894A9-53B9-478C-9AC6-1BB75AC0F6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4142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42)">
            <a:extLst>
              <a:ext uri="{FF2B5EF4-FFF2-40B4-BE49-F238E27FC236}">
                <a16:creationId xmlns:a16="http://schemas.microsoft.com/office/drawing/2014/main" id="{8E38E04D-D29C-470D-9564-97B6C832E9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9135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250E09-EA37-402C-9E5B-9456BDC53AE1}"/>
              </a:ext>
            </a:extLst>
          </p:cNvPr>
          <p:cNvSpPr txBox="1"/>
          <p:nvPr/>
        </p:nvSpPr>
        <p:spPr>
          <a:xfrm>
            <a:off x="3047320" y="3244334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103. Model Manager in Django</a:t>
            </a:r>
          </a:p>
        </p:txBody>
      </p:sp>
    </p:spTree>
    <p:extLst>
      <p:ext uri="{BB962C8B-B14F-4D97-AF65-F5344CB8AC3E}">
        <p14:creationId xmlns:p14="http://schemas.microsoft.com/office/powerpoint/2010/main" val="6681765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">
            <a:extLst>
              <a:ext uri="{FF2B5EF4-FFF2-40B4-BE49-F238E27FC236}">
                <a16:creationId xmlns:a16="http://schemas.microsoft.com/office/drawing/2014/main" id="{0EC53C3A-9207-4440-954A-35766126C0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440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 (1)">
            <a:extLst>
              <a:ext uri="{FF2B5EF4-FFF2-40B4-BE49-F238E27FC236}">
                <a16:creationId xmlns:a16="http://schemas.microsoft.com/office/drawing/2014/main" id="{A0D24A23-F413-43F4-9785-4B9DDD09B0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169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 (2)">
            <a:extLst>
              <a:ext uri="{FF2B5EF4-FFF2-40B4-BE49-F238E27FC236}">
                <a16:creationId xmlns:a16="http://schemas.microsoft.com/office/drawing/2014/main" id="{35462A75-E3CB-4366-804E-0A0F7D3EBC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83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2)">
            <a:extLst>
              <a:ext uri="{FF2B5EF4-FFF2-40B4-BE49-F238E27FC236}">
                <a16:creationId xmlns:a16="http://schemas.microsoft.com/office/drawing/2014/main" id="{F3AED270-7968-4982-9004-B164DDB049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1805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 (3)">
            <a:extLst>
              <a:ext uri="{FF2B5EF4-FFF2-40B4-BE49-F238E27FC236}">
                <a16:creationId xmlns:a16="http://schemas.microsoft.com/office/drawing/2014/main" id="{97127DEA-8945-4930-8565-CDD6BB2D14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6596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 (4)">
            <a:extLst>
              <a:ext uri="{FF2B5EF4-FFF2-40B4-BE49-F238E27FC236}">
                <a16:creationId xmlns:a16="http://schemas.microsoft.com/office/drawing/2014/main" id="{98EFD97C-9A7D-4C1C-A944-8537624DB4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175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 (5)">
            <a:extLst>
              <a:ext uri="{FF2B5EF4-FFF2-40B4-BE49-F238E27FC236}">
                <a16:creationId xmlns:a16="http://schemas.microsoft.com/office/drawing/2014/main" id="{3A9CD51D-E122-4B1D-9839-41CAAB5E71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726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 (6)">
            <a:extLst>
              <a:ext uri="{FF2B5EF4-FFF2-40B4-BE49-F238E27FC236}">
                <a16:creationId xmlns:a16="http://schemas.microsoft.com/office/drawing/2014/main" id="{93295F85-F3D5-4C46-A8D2-C140456358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7095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 (7)">
            <a:extLst>
              <a:ext uri="{FF2B5EF4-FFF2-40B4-BE49-F238E27FC236}">
                <a16:creationId xmlns:a16="http://schemas.microsoft.com/office/drawing/2014/main" id="{786DD278-14B5-436A-BCF3-5BA593C06A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819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 (8)">
            <a:extLst>
              <a:ext uri="{FF2B5EF4-FFF2-40B4-BE49-F238E27FC236}">
                <a16:creationId xmlns:a16="http://schemas.microsoft.com/office/drawing/2014/main" id="{F407EFE5-99E9-4046-B670-182FBE780E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559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 (9)">
            <a:extLst>
              <a:ext uri="{FF2B5EF4-FFF2-40B4-BE49-F238E27FC236}">
                <a16:creationId xmlns:a16="http://schemas.microsoft.com/office/drawing/2014/main" id="{592D51D7-6D45-49EF-AB7C-9D660A179F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8532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 (10)">
            <a:extLst>
              <a:ext uri="{FF2B5EF4-FFF2-40B4-BE49-F238E27FC236}">
                <a16:creationId xmlns:a16="http://schemas.microsoft.com/office/drawing/2014/main" id="{4C4F99C6-D889-46AA-8189-B15D17915A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3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 (11)">
            <a:extLst>
              <a:ext uri="{FF2B5EF4-FFF2-40B4-BE49-F238E27FC236}">
                <a16:creationId xmlns:a16="http://schemas.microsoft.com/office/drawing/2014/main" id="{EBD790DC-8719-41AE-A8C8-0C83302531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8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 (12)">
            <a:extLst>
              <a:ext uri="{FF2B5EF4-FFF2-40B4-BE49-F238E27FC236}">
                <a16:creationId xmlns:a16="http://schemas.microsoft.com/office/drawing/2014/main" id="{DEEBC9CD-6A05-4C42-900F-012BBB84E8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924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3)">
            <a:extLst>
              <a:ext uri="{FF2B5EF4-FFF2-40B4-BE49-F238E27FC236}">
                <a16:creationId xmlns:a16="http://schemas.microsoft.com/office/drawing/2014/main" id="{62973590-6704-47A3-9BEA-80A5F7CA0F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001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 (13)">
            <a:extLst>
              <a:ext uri="{FF2B5EF4-FFF2-40B4-BE49-F238E27FC236}">
                <a16:creationId xmlns:a16="http://schemas.microsoft.com/office/drawing/2014/main" id="{34D0832F-33E7-4A84-B2DA-4D8AB50623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7767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 (14)">
            <a:extLst>
              <a:ext uri="{FF2B5EF4-FFF2-40B4-BE49-F238E27FC236}">
                <a16:creationId xmlns:a16="http://schemas.microsoft.com/office/drawing/2014/main" id="{AD4E2195-DC39-4F67-A4BA-BA7280B9FB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4747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 (15)">
            <a:extLst>
              <a:ext uri="{FF2B5EF4-FFF2-40B4-BE49-F238E27FC236}">
                <a16:creationId xmlns:a16="http://schemas.microsoft.com/office/drawing/2014/main" id="{9BAFD5B0-A969-4B59-8E1F-E58903E6D5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563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 (16)">
            <a:extLst>
              <a:ext uri="{FF2B5EF4-FFF2-40B4-BE49-F238E27FC236}">
                <a16:creationId xmlns:a16="http://schemas.microsoft.com/office/drawing/2014/main" id="{C765EAD7-0F44-4480-B8D1-681A43A54F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491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 (17)">
            <a:extLst>
              <a:ext uri="{FF2B5EF4-FFF2-40B4-BE49-F238E27FC236}">
                <a16:creationId xmlns:a16="http://schemas.microsoft.com/office/drawing/2014/main" id="{C6913393-996C-436F-A828-C1E013FC15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2740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 (18)">
            <a:extLst>
              <a:ext uri="{FF2B5EF4-FFF2-40B4-BE49-F238E27FC236}">
                <a16:creationId xmlns:a16="http://schemas.microsoft.com/office/drawing/2014/main" id="{DF8773C8-F22C-4AC0-B619-0D454D96AA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836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 (19)">
            <a:extLst>
              <a:ext uri="{FF2B5EF4-FFF2-40B4-BE49-F238E27FC236}">
                <a16:creationId xmlns:a16="http://schemas.microsoft.com/office/drawing/2014/main" id="{35C740D1-DDD2-492A-8696-AF1E6F8457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15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 (20)">
            <a:extLst>
              <a:ext uri="{FF2B5EF4-FFF2-40B4-BE49-F238E27FC236}">
                <a16:creationId xmlns:a16="http://schemas.microsoft.com/office/drawing/2014/main" id="{8BEE9922-707C-4EDD-ABEA-4E2AF21B7E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496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 (21)">
            <a:extLst>
              <a:ext uri="{FF2B5EF4-FFF2-40B4-BE49-F238E27FC236}">
                <a16:creationId xmlns:a16="http://schemas.microsoft.com/office/drawing/2014/main" id="{01B36A34-00B8-4FC3-9313-2C97604DFA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826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 (22)">
            <a:extLst>
              <a:ext uri="{FF2B5EF4-FFF2-40B4-BE49-F238E27FC236}">
                <a16:creationId xmlns:a16="http://schemas.microsoft.com/office/drawing/2014/main" id="{09A7B5EB-B854-4469-B656-6C6F88AED2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25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4)">
            <a:extLst>
              <a:ext uri="{FF2B5EF4-FFF2-40B4-BE49-F238E27FC236}">
                <a16:creationId xmlns:a16="http://schemas.microsoft.com/office/drawing/2014/main" id="{A9547EE8-7603-4743-B4DB-1690843B8B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6612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 (23)">
            <a:extLst>
              <a:ext uri="{FF2B5EF4-FFF2-40B4-BE49-F238E27FC236}">
                <a16:creationId xmlns:a16="http://schemas.microsoft.com/office/drawing/2014/main" id="{2E729442-FCA4-4551-9E69-029A6AA683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1773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 (24)">
            <a:extLst>
              <a:ext uri="{FF2B5EF4-FFF2-40B4-BE49-F238E27FC236}">
                <a16:creationId xmlns:a16="http://schemas.microsoft.com/office/drawing/2014/main" id="{8306038D-BBE4-46C2-A687-4B77103A3E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784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 (25)">
            <a:extLst>
              <a:ext uri="{FF2B5EF4-FFF2-40B4-BE49-F238E27FC236}">
                <a16:creationId xmlns:a16="http://schemas.microsoft.com/office/drawing/2014/main" id="{EBAF1C41-BDED-490E-9C0A-1F42E2A2AB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695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 (26)">
            <a:extLst>
              <a:ext uri="{FF2B5EF4-FFF2-40B4-BE49-F238E27FC236}">
                <a16:creationId xmlns:a16="http://schemas.microsoft.com/office/drawing/2014/main" id="{8241AC38-D1EF-4C78-8250-F913493D16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252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 (27)">
            <a:extLst>
              <a:ext uri="{FF2B5EF4-FFF2-40B4-BE49-F238E27FC236}">
                <a16:creationId xmlns:a16="http://schemas.microsoft.com/office/drawing/2014/main" id="{45A1CF87-C690-451D-B89A-68E4A1821C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797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 (28)">
            <a:extLst>
              <a:ext uri="{FF2B5EF4-FFF2-40B4-BE49-F238E27FC236}">
                <a16:creationId xmlns:a16="http://schemas.microsoft.com/office/drawing/2014/main" id="{7781F581-CB6E-4186-AA2D-027CC6EFB6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294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 (29)">
            <a:extLst>
              <a:ext uri="{FF2B5EF4-FFF2-40B4-BE49-F238E27FC236}">
                <a16:creationId xmlns:a16="http://schemas.microsoft.com/office/drawing/2014/main" id="{2A3C4EA6-3B74-4CA6-9AFA-2C11E3CF23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425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 (30)">
            <a:extLst>
              <a:ext uri="{FF2B5EF4-FFF2-40B4-BE49-F238E27FC236}">
                <a16:creationId xmlns:a16="http://schemas.microsoft.com/office/drawing/2014/main" id="{05D2912A-1BEE-45BA-B9C6-CBCE4E42C5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209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 (31)">
            <a:extLst>
              <a:ext uri="{FF2B5EF4-FFF2-40B4-BE49-F238E27FC236}">
                <a16:creationId xmlns:a16="http://schemas.microsoft.com/office/drawing/2014/main" id="{AC67739C-CD7C-41EF-9CDF-09CFF52F38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883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 (32)">
            <a:extLst>
              <a:ext uri="{FF2B5EF4-FFF2-40B4-BE49-F238E27FC236}">
                <a16:creationId xmlns:a16="http://schemas.microsoft.com/office/drawing/2014/main" id="{AA705501-7A55-4529-8FEC-6AE48E4F0F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63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5)">
            <a:extLst>
              <a:ext uri="{FF2B5EF4-FFF2-40B4-BE49-F238E27FC236}">
                <a16:creationId xmlns:a16="http://schemas.microsoft.com/office/drawing/2014/main" id="{526A91B6-2671-4C57-AA96-24B1897BB5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229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C31734-CFDE-494C-BA41-8EA9E4E43ECB}"/>
              </a:ext>
            </a:extLst>
          </p:cNvPr>
          <p:cNvSpPr txBox="1"/>
          <p:nvPr/>
        </p:nvSpPr>
        <p:spPr>
          <a:xfrm>
            <a:off x="3047320" y="3105835"/>
            <a:ext cx="6094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104. Model Relationship and One to One Relationship in Django</a:t>
            </a:r>
          </a:p>
        </p:txBody>
      </p:sp>
    </p:spTree>
    <p:extLst>
      <p:ext uri="{BB962C8B-B14F-4D97-AF65-F5344CB8AC3E}">
        <p14:creationId xmlns:p14="http://schemas.microsoft.com/office/powerpoint/2010/main" val="6651358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">
            <a:extLst>
              <a:ext uri="{FF2B5EF4-FFF2-40B4-BE49-F238E27FC236}">
                <a16:creationId xmlns:a16="http://schemas.microsoft.com/office/drawing/2014/main" id="{E631A845-64A6-499F-98FC-0C5EA7B31F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4291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 (1)">
            <a:extLst>
              <a:ext uri="{FF2B5EF4-FFF2-40B4-BE49-F238E27FC236}">
                <a16:creationId xmlns:a16="http://schemas.microsoft.com/office/drawing/2014/main" id="{F39ED6EF-900A-4D10-8697-BFD6A4F7C3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9456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 (2)">
            <a:extLst>
              <a:ext uri="{FF2B5EF4-FFF2-40B4-BE49-F238E27FC236}">
                <a16:creationId xmlns:a16="http://schemas.microsoft.com/office/drawing/2014/main" id="{D9EF4A6B-9FBB-4FE8-A0DC-2A0B523BD5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717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 (3)">
            <a:extLst>
              <a:ext uri="{FF2B5EF4-FFF2-40B4-BE49-F238E27FC236}">
                <a16:creationId xmlns:a16="http://schemas.microsoft.com/office/drawing/2014/main" id="{DAA89B7A-A4AA-47DA-A5C6-18136C188A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8874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 (4)">
            <a:extLst>
              <a:ext uri="{FF2B5EF4-FFF2-40B4-BE49-F238E27FC236}">
                <a16:creationId xmlns:a16="http://schemas.microsoft.com/office/drawing/2014/main" id="{B8B71F21-8158-4BA0-964D-413545B747D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9A30DA-D9FF-4447-8938-6AF29691668D}"/>
              </a:ext>
            </a:extLst>
          </p:cNvPr>
          <p:cNvSpPr txBox="1"/>
          <p:nvPr/>
        </p:nvSpPr>
        <p:spPr>
          <a:xfrm>
            <a:off x="3448595" y="4275909"/>
            <a:ext cx="8329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Model inheritance a auto </a:t>
            </a:r>
            <a:r>
              <a:rPr lang="en-US" dirty="0" err="1">
                <a:solidFill>
                  <a:srgbClr val="FF0000"/>
                </a:solidFill>
              </a:rPr>
              <a:t>onetoOne</a:t>
            </a:r>
            <a:r>
              <a:rPr lang="en-US" dirty="0">
                <a:solidFill>
                  <a:srgbClr val="FF0000"/>
                </a:solidFill>
              </a:rPr>
              <a:t> hoy user define one to one </a:t>
            </a:r>
            <a:r>
              <a:rPr lang="en-US" dirty="0" err="1">
                <a:solidFill>
                  <a:srgbClr val="FF0000"/>
                </a:solidFill>
              </a:rPr>
              <a:t>korte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parent_link</a:t>
            </a:r>
            <a:r>
              <a:rPr lang="en-US" dirty="0">
                <a:solidFill>
                  <a:srgbClr val="FF0000"/>
                </a:solidFill>
              </a:rPr>
              <a:t>=True</a:t>
            </a:r>
          </a:p>
        </p:txBody>
      </p:sp>
    </p:spTree>
    <p:extLst>
      <p:ext uri="{BB962C8B-B14F-4D97-AF65-F5344CB8AC3E}">
        <p14:creationId xmlns:p14="http://schemas.microsoft.com/office/powerpoint/2010/main" val="24240421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 (5)">
            <a:extLst>
              <a:ext uri="{FF2B5EF4-FFF2-40B4-BE49-F238E27FC236}">
                <a16:creationId xmlns:a16="http://schemas.microsoft.com/office/drawing/2014/main" id="{C2A519A8-EC37-4012-9F01-2D27E9BDD6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5374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 (6)">
            <a:extLst>
              <a:ext uri="{FF2B5EF4-FFF2-40B4-BE49-F238E27FC236}">
                <a16:creationId xmlns:a16="http://schemas.microsoft.com/office/drawing/2014/main" id="{BC31691B-44F5-47E7-A568-EDF147688C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584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 (7)">
            <a:extLst>
              <a:ext uri="{FF2B5EF4-FFF2-40B4-BE49-F238E27FC236}">
                <a16:creationId xmlns:a16="http://schemas.microsoft.com/office/drawing/2014/main" id="{2BDCC8D3-4547-4E5D-8A6B-03EABEC74C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6868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 (8)">
            <a:extLst>
              <a:ext uri="{FF2B5EF4-FFF2-40B4-BE49-F238E27FC236}">
                <a16:creationId xmlns:a16="http://schemas.microsoft.com/office/drawing/2014/main" id="{21C7E9D1-5CBD-453F-9F1E-89391ECA3B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023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6)">
            <a:extLst>
              <a:ext uri="{FF2B5EF4-FFF2-40B4-BE49-F238E27FC236}">
                <a16:creationId xmlns:a16="http://schemas.microsoft.com/office/drawing/2014/main" id="{ACD57C4F-3035-4915-AF28-1A5CAE3AB5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0605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 (9)">
            <a:extLst>
              <a:ext uri="{FF2B5EF4-FFF2-40B4-BE49-F238E27FC236}">
                <a16:creationId xmlns:a16="http://schemas.microsoft.com/office/drawing/2014/main" id="{31AC9257-022F-4B46-AAE2-D13885249A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1A3D82-FDF0-4F90-9417-027F7E755BDD}"/>
              </a:ext>
            </a:extLst>
          </p:cNvPr>
          <p:cNvSpPr txBox="1"/>
          <p:nvPr/>
        </p:nvSpPr>
        <p:spPr>
          <a:xfrm>
            <a:off x="8900161" y="1454332"/>
            <a:ext cx="22901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delete </a:t>
            </a:r>
            <a:r>
              <a:rPr lang="en-US" dirty="0" err="1"/>
              <a:t>hoile</a:t>
            </a:r>
            <a:r>
              <a:rPr lang="en-US" dirty="0"/>
              <a:t> page</a:t>
            </a:r>
          </a:p>
          <a:p>
            <a:r>
              <a:rPr lang="en-US" dirty="0"/>
              <a:t>O delete </a:t>
            </a:r>
            <a:r>
              <a:rPr lang="en-US" dirty="0" err="1"/>
              <a:t>hobe</a:t>
            </a:r>
            <a:r>
              <a:rPr lang="en-US" dirty="0"/>
              <a:t> auto</a:t>
            </a:r>
          </a:p>
        </p:txBody>
      </p:sp>
    </p:spTree>
    <p:extLst>
      <p:ext uri="{BB962C8B-B14F-4D97-AF65-F5344CB8AC3E}">
        <p14:creationId xmlns:p14="http://schemas.microsoft.com/office/powerpoint/2010/main" val="37983316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 (10)">
            <a:extLst>
              <a:ext uri="{FF2B5EF4-FFF2-40B4-BE49-F238E27FC236}">
                <a16:creationId xmlns:a16="http://schemas.microsoft.com/office/drawing/2014/main" id="{D491967B-1A26-460B-AD21-7FA0608487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8797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 (11)">
            <a:extLst>
              <a:ext uri="{FF2B5EF4-FFF2-40B4-BE49-F238E27FC236}">
                <a16:creationId xmlns:a16="http://schemas.microsoft.com/office/drawing/2014/main" id="{32A33F3D-1784-4A2E-A176-693B5B6863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560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 (12)">
            <a:extLst>
              <a:ext uri="{FF2B5EF4-FFF2-40B4-BE49-F238E27FC236}">
                <a16:creationId xmlns:a16="http://schemas.microsoft.com/office/drawing/2014/main" id="{BB123191-1815-4BBB-BF0E-93DE232187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5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 (13)">
            <a:extLst>
              <a:ext uri="{FF2B5EF4-FFF2-40B4-BE49-F238E27FC236}">
                <a16:creationId xmlns:a16="http://schemas.microsoft.com/office/drawing/2014/main" id="{9ECAC3B6-5A63-4E89-AD27-961FB477A1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B53CE5-A16F-4538-BA8E-8B467D86A8A7}"/>
              </a:ext>
            </a:extLst>
          </p:cNvPr>
          <p:cNvSpPr txBox="1"/>
          <p:nvPr/>
        </p:nvSpPr>
        <p:spPr>
          <a:xfrm>
            <a:off x="3866606" y="2551611"/>
            <a:ext cx="2170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Because of </a:t>
            </a:r>
            <a:r>
              <a:rPr lang="en-US" dirty="0" err="1">
                <a:solidFill>
                  <a:srgbClr val="FF0000"/>
                </a:solidFill>
              </a:rPr>
              <a:t>onetoone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84467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 (14)">
            <a:extLst>
              <a:ext uri="{FF2B5EF4-FFF2-40B4-BE49-F238E27FC236}">
                <a16:creationId xmlns:a16="http://schemas.microsoft.com/office/drawing/2014/main" id="{D1EF131E-57B6-4632-9166-26EA12C402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248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 (15)">
            <a:extLst>
              <a:ext uri="{FF2B5EF4-FFF2-40B4-BE49-F238E27FC236}">
                <a16:creationId xmlns:a16="http://schemas.microsoft.com/office/drawing/2014/main" id="{E67902B1-3666-4C06-9CD0-AD7B856D10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7841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 (16)">
            <a:extLst>
              <a:ext uri="{FF2B5EF4-FFF2-40B4-BE49-F238E27FC236}">
                <a16:creationId xmlns:a16="http://schemas.microsoft.com/office/drawing/2014/main" id="{3151F7DF-3090-4B24-9264-E2DDECAFB4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6470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 (17)">
            <a:extLst>
              <a:ext uri="{FF2B5EF4-FFF2-40B4-BE49-F238E27FC236}">
                <a16:creationId xmlns:a16="http://schemas.microsoft.com/office/drawing/2014/main" id="{CD9E604F-5221-4432-8F7B-9AEC482778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4AB960-F65D-4E5E-BA36-3C8AAED358A6}"/>
              </a:ext>
            </a:extLst>
          </p:cNvPr>
          <p:cNvSpPr txBox="1"/>
          <p:nvPr/>
        </p:nvSpPr>
        <p:spPr>
          <a:xfrm>
            <a:off x="8804366" y="1576252"/>
            <a:ext cx="2462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Page delete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hoile</a:t>
            </a:r>
            <a:endParaRPr lang="en-US" dirty="0"/>
          </a:p>
          <a:p>
            <a:r>
              <a:rPr lang="en-US" dirty="0"/>
              <a:t>User delete kora </a:t>
            </a:r>
            <a:r>
              <a:rPr lang="en-US" dirty="0" err="1"/>
              <a:t>jabe</a:t>
            </a:r>
            <a:r>
              <a:rPr lang="en-US" dirty="0"/>
              <a:t> </a:t>
            </a:r>
            <a:r>
              <a:rPr lang="en-US" dirty="0" err="1"/>
              <a:t>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1897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 (18)">
            <a:extLst>
              <a:ext uri="{FF2B5EF4-FFF2-40B4-BE49-F238E27FC236}">
                <a16:creationId xmlns:a16="http://schemas.microsoft.com/office/drawing/2014/main" id="{37E9B9F0-B4D0-4B59-ABC5-F11BE99354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409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219</Words>
  <Application>Microsoft Office PowerPoint</Application>
  <PresentationFormat>Widescreen</PresentationFormat>
  <Paragraphs>45</Paragraphs>
  <Slides>156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156</vt:i4>
      </vt:variant>
    </vt:vector>
  </HeadingPairs>
  <TitlesOfParts>
    <vt:vector size="160" baseType="lpstr">
      <vt:lpstr>Arial</vt:lpstr>
      <vt:lpstr>Calibri</vt:lpstr>
      <vt:lpstr>Calibri Light</vt:lpstr>
      <vt:lpstr>Office Theme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Dpu Barman</dc:creator>
  <cp:lastModifiedBy>Dpu Barman</cp:lastModifiedBy>
  <cp:revision>8</cp:revision>
  <dcterms:created xsi:type="dcterms:W3CDTF">2022-06-07T17:44:02Z</dcterms:created>
  <dcterms:modified xsi:type="dcterms:W3CDTF">2022-08-16T18:43:06Z</dcterms:modified>
</cp:coreProperties>
</file>